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8" r:id="rId4"/>
    <p:sldId id="257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5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5A1D3-2F9C-4C04-B602-CBBBABEEA551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AD60E-3AD4-4DE1-85E5-FD399D3108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61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AD60E-3AD4-4DE1-85E5-FD399D31082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039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0F58D3-590B-4C90-B9B6-8C5E1CAB8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8CE90A-A2DF-4119-ABAB-97F8976F6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171F80-4C9C-487E-AF5A-61979D243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488-0D5A-4465-9E5F-42F12298C2BB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56C772-ED29-4F48-B76C-AAF7A8897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04B9A9-788A-4C58-BAE0-31EE262EE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C9D56-403A-4F11-9326-473377B8C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70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69145-C62F-4432-81DB-BDE71814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7F2B20-4333-4A84-9480-58AFE96B7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F4FF75-0A16-4AEF-B90D-718C2D29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488-0D5A-4465-9E5F-42F12298C2BB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2B93AB-2979-4004-B151-88CBCE5A2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E6119A-6700-4B6F-85E8-D72B2FA40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C9D56-403A-4F11-9326-473377B8C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00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2935958-1DA1-4A5D-B4DF-D2CE4A1BF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25FF702-1525-45CD-BDAC-5E1158E08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8B198F-3987-4BCB-8ADF-BC17D083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488-0D5A-4465-9E5F-42F12298C2BB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0503DA-2AAA-46EC-B5F6-238BA7A94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29226C-B7A9-4D7B-A875-D932EF83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C9D56-403A-4F11-9326-473377B8C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30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AB93D-E368-4FCF-A3A2-69D107540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25BF3F-AF9E-438E-B299-2764900EE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643BC7-137A-4BDF-B4AA-127B645E6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488-0D5A-4465-9E5F-42F12298C2BB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279859-17C2-4712-8631-E6E43347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2DC4C6-9838-43E9-B1E5-FE1DBA33D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C9D56-403A-4F11-9326-473377B8C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56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C7A1B1-F86E-4092-9D76-4C6E5AC9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FF16293-2046-4E3A-A884-5B36B5774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77D842-52BF-4218-A190-6BE27EF3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488-0D5A-4465-9E5F-42F12298C2BB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D28F0B-7CA0-4C13-B4E4-0EB9431C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E9927A-3C96-48E7-9883-312F0DB1A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C9D56-403A-4F11-9326-473377B8C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33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F187D2-BCF4-4E37-9DA3-6C699FC5B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70C887-FAF1-47C9-8E4B-9CD398DE8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D28297-CDAC-4CC6-8DD8-77DD5DBBF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BB9AAC-7365-47EA-801A-DB8319AF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488-0D5A-4465-9E5F-42F12298C2BB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271830-388E-415F-BE99-86BE3B065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AB81E83-0BE4-460B-B704-9FA3E5635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C9D56-403A-4F11-9326-473377B8C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51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D3EDD-A7D5-413E-8B49-3718D2A3D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0CF8FFB-C3CA-42DA-A9F9-C61180B6B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EC74DAE-4262-4029-830E-A490B3FA7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52EA768-B20C-4471-9BB1-F6207FA795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DF4B341-50A2-4C2C-938D-8BDBC86BF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516D33-09B8-4D21-A5A1-C9E903BF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488-0D5A-4465-9E5F-42F12298C2BB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F8C8E84-C075-49CB-AA3E-7A57E615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BD2DF61-DEC6-4E55-AC47-57DA1CCB5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C9D56-403A-4F11-9326-473377B8C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098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7A8DD-A64B-40EE-9975-1C6C173F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B99EBE6-C241-47DA-8CC3-84BA6B7D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488-0D5A-4465-9E5F-42F12298C2BB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617187-393A-4957-8A88-18521640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BA9339-D10F-4878-B79C-4B0DFB3CA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C9D56-403A-4F11-9326-473377B8C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48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F5911C5-6DB7-4A85-AF6B-75F9A2C92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488-0D5A-4465-9E5F-42F12298C2BB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BBA140-7080-4B76-A2A7-404B604AC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E13093-E84B-4817-83A4-A2D7AF97A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C9D56-403A-4F11-9326-473377B8C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1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E9BEA-5BD8-4484-9EF5-7079F0AC6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17842A-DF7D-4278-8967-20C41AE58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F96AEE4-0F44-49D9-B96F-8D2E839AD6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442911-E5A8-48AB-B1F9-09E478D9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488-0D5A-4465-9E5F-42F12298C2BB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C0A105-465F-443D-8903-E36B94A2F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DEC931-D3B8-4ED2-A8A8-73C511E8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C9D56-403A-4F11-9326-473377B8C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64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BE601C-D74D-4F2F-B485-8266CEA73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97E21A1-656C-4B5E-B737-BB40783F5A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06E4C3-1513-44D9-8409-C62852044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0F9D11-48FE-49CD-B4D5-AACC1B760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7488-0D5A-4465-9E5F-42F12298C2BB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AB0917E-544C-4EF3-B285-ABAD3BAC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7BFF32-F231-4132-AFD8-A8043F12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C9D56-403A-4F11-9326-473377B8C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24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E33B4BE-B4F4-48B5-A338-3AA895791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822254-F1EB-4089-962D-F868D3ED2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40B6BF-650A-4B27-B791-262BB2C9A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77488-0D5A-4465-9E5F-42F12298C2BB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D9AF9A-531C-42FA-9404-DA33E66A7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E6BF07-02B6-4EE2-B51A-FB57171CD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C9D56-403A-4F11-9326-473377B8C2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81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B1491D41-3BB5-4AF9-B29B-4A5F550A2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85" y="0"/>
            <a:ext cx="3032449" cy="2145458"/>
          </a:xfrm>
          <a:prstGeom prst="rect">
            <a:avLst/>
          </a:prstGeom>
        </p:spPr>
      </p:pic>
      <p:pic>
        <p:nvPicPr>
          <p:cNvPr id="7" name="Zástupný obsah 4">
            <a:extLst>
              <a:ext uri="{FF2B5EF4-FFF2-40B4-BE49-F238E27FC236}">
                <a16:creationId xmlns:a16="http://schemas.microsoft.com/office/drawing/2014/main" id="{6EDC764D-D6C6-4690-A16B-5B5682932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88" y="4629571"/>
            <a:ext cx="3165971" cy="2228429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809E536-435D-43B9-ACDA-A411AA6668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75" y="0"/>
            <a:ext cx="3032449" cy="2132191"/>
          </a:xfrm>
          <a:prstGeom prst="rect">
            <a:avLst/>
          </a:prstGeom>
        </p:spPr>
      </p:pic>
      <p:pic>
        <p:nvPicPr>
          <p:cNvPr id="8" name="Zástupný obsah 4">
            <a:extLst>
              <a:ext uri="{FF2B5EF4-FFF2-40B4-BE49-F238E27FC236}">
                <a16:creationId xmlns:a16="http://schemas.microsoft.com/office/drawing/2014/main" id="{AE10D757-D406-4F4A-813D-CD89804796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" b="1"/>
          <a:stretch/>
        </p:blipFill>
        <p:spPr>
          <a:xfrm>
            <a:off x="4768653" y="3122137"/>
            <a:ext cx="2654694" cy="3735863"/>
          </a:xfrm>
          <a:prstGeom prst="rect">
            <a:avLst/>
          </a:prstGeom>
        </p:spPr>
      </p:pic>
      <p:pic>
        <p:nvPicPr>
          <p:cNvPr id="9" name="Zástupný obsah 4">
            <a:extLst>
              <a:ext uri="{FF2B5EF4-FFF2-40B4-BE49-F238E27FC236}">
                <a16:creationId xmlns:a16="http://schemas.microsoft.com/office/drawing/2014/main" id="{25F9DADD-F698-4611-ABA9-247D214786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85" y="4665547"/>
            <a:ext cx="2842727" cy="2192453"/>
          </a:xfrm>
          <a:prstGeom prst="rect">
            <a:avLst/>
          </a:prstGeom>
        </p:spPr>
      </p:pic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EF01B394-2C2B-4B0A-B45B-3DD84EB9EE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88" y="8964"/>
            <a:ext cx="3032448" cy="212322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96A76F8-9048-4887-9029-FE06C79C4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9493" y="2803928"/>
            <a:ext cx="4597809" cy="1250144"/>
          </a:xfrm>
        </p:spPr>
        <p:txBody>
          <a:bodyPr>
            <a:normAutofit fontScale="90000"/>
          </a:bodyPr>
          <a:lstStyle/>
          <a:p>
            <a:r>
              <a:rPr lang="cs-CZ" sz="3900" b="1" dirty="0"/>
              <a:t>Krajina s tajemstvím</a:t>
            </a:r>
            <a:br>
              <a:rPr lang="cs-CZ" b="1" dirty="0"/>
            </a:br>
            <a:r>
              <a:rPr lang="cs-CZ" sz="5600" b="1" dirty="0"/>
              <a:t>Podivný les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605500-6EB2-414A-99BA-7621066A2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8106" y="2404169"/>
            <a:ext cx="4118683" cy="1831930"/>
          </a:xfrm>
        </p:spPr>
        <p:txBody>
          <a:bodyPr>
            <a:noAutofit/>
          </a:bodyPr>
          <a:lstStyle/>
          <a:p>
            <a:r>
              <a:rPr lang="cs-CZ" sz="2500" dirty="0"/>
              <a:t>Evelyna Anežka Semrádová          Marie </a:t>
            </a:r>
            <a:r>
              <a:rPr lang="cs-CZ" sz="2500" dirty="0" err="1"/>
              <a:t>Slapničková</a:t>
            </a:r>
            <a:r>
              <a:rPr lang="cs-CZ" sz="2500" dirty="0"/>
              <a:t>                            Helena Fojtíková                                    Beáta Havelková                                   Šárka Litvínová                                   Alena Koutecká</a:t>
            </a:r>
          </a:p>
        </p:txBody>
      </p:sp>
    </p:spTree>
    <p:extLst>
      <p:ext uri="{BB962C8B-B14F-4D97-AF65-F5344CB8AC3E}">
        <p14:creationId xmlns:p14="http://schemas.microsoft.com/office/powerpoint/2010/main" val="344678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FD79D9-6732-4AEF-A500-0EA085E07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obrázek: Cesta do lesa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E4BB724-5DB1-41B0-AA65-E475D8B88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6858608" cy="4802187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F9AD2DD0-31D1-4E1A-A99E-9441572D97C2}"/>
              </a:ext>
            </a:extLst>
          </p:cNvPr>
          <p:cNvSpPr txBox="1">
            <a:spLocks/>
          </p:cNvSpPr>
          <p:nvPr/>
        </p:nvSpPr>
        <p:spPr>
          <a:xfrm>
            <a:off x="7809722" y="1690687"/>
            <a:ext cx="35440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V krajině před horami, kdesi na kraji hustého lesa, se skupinka srn vydala do lesa. Zrovna přecházejí přes lidmi vyšlapanou cestu, když se do lesa vydala i prostá dívenka </a:t>
            </a:r>
            <a:r>
              <a:rPr lang="cs-CZ" dirty="0" err="1"/>
              <a:t>Estrilda</a:t>
            </a:r>
            <a:r>
              <a:rPr lang="cs-CZ" dirty="0"/>
              <a:t>. Obrázek vystihuje její pohled na krajinu, když si všimla srn.</a:t>
            </a:r>
          </a:p>
        </p:txBody>
      </p:sp>
    </p:spTree>
    <p:extLst>
      <p:ext uri="{BB962C8B-B14F-4D97-AF65-F5344CB8AC3E}">
        <p14:creationId xmlns:p14="http://schemas.microsoft.com/office/powerpoint/2010/main" val="178294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4A8FE8-AD70-46A5-B3D3-CE614EE2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obrázek: Do hlubin lesa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2F27064-256E-45E7-8703-1F19899BE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6829776" cy="4802187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0D955A41-F281-4E04-A607-8D19D7385A2D}"/>
              </a:ext>
            </a:extLst>
          </p:cNvPr>
          <p:cNvSpPr txBox="1">
            <a:spLocks/>
          </p:cNvSpPr>
          <p:nvPr/>
        </p:nvSpPr>
        <p:spPr>
          <a:xfrm>
            <a:off x="7809722" y="1690687"/>
            <a:ext cx="35440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err="1"/>
              <a:t>Estrilda</a:t>
            </a:r>
            <a:r>
              <a:rPr lang="cs-CZ" dirty="0"/>
              <a:t> pokračuje ve své cestě do lesa. Již je na obrázku vidět mýtinka, kam míří. Za horami září slunce.</a:t>
            </a:r>
          </a:p>
        </p:txBody>
      </p:sp>
    </p:spTree>
    <p:extLst>
      <p:ext uri="{BB962C8B-B14F-4D97-AF65-F5344CB8AC3E}">
        <p14:creationId xmlns:p14="http://schemas.microsoft.com/office/powerpoint/2010/main" val="70143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90D8F5-5B65-4839-B8EA-45B55714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obrázek: Cesta k mýtince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173C863-1924-4136-95CC-F40E33211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787543" cy="4802187"/>
          </a:xfrm>
        </p:spPr>
      </p:pic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5800625E-9994-4CE6-AB95-2E1BE8591847}"/>
              </a:ext>
            </a:extLst>
          </p:cNvPr>
          <p:cNvSpPr txBox="1">
            <a:spLocks/>
          </p:cNvSpPr>
          <p:nvPr/>
        </p:nvSpPr>
        <p:spPr>
          <a:xfrm>
            <a:off x="7809722" y="1690688"/>
            <a:ext cx="35440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Jak tak </a:t>
            </a:r>
            <a:r>
              <a:rPr lang="cs-CZ" dirty="0" err="1"/>
              <a:t>Estrilda</a:t>
            </a:r>
            <a:r>
              <a:rPr lang="cs-CZ" dirty="0"/>
              <a:t> kráčí lesem, stromy před ní se začínají prohýbat a tvarovat. Jako by se jí přímo před očima měnila celá krajina.</a:t>
            </a:r>
          </a:p>
        </p:txBody>
      </p:sp>
    </p:spTree>
    <p:extLst>
      <p:ext uri="{BB962C8B-B14F-4D97-AF65-F5344CB8AC3E}">
        <p14:creationId xmlns:p14="http://schemas.microsoft.com/office/powerpoint/2010/main" val="420045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8E358-BFC5-450F-AAD9-F3BDF4AB3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obrázek: Podivná mýtinka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D7F83F6-C68F-4EC7-89EC-48A14E839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6822557" cy="4802187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DB2AE885-F8D9-474F-B365-DC8E95B46A55}"/>
              </a:ext>
            </a:extLst>
          </p:cNvPr>
          <p:cNvSpPr txBox="1">
            <a:spLocks/>
          </p:cNvSpPr>
          <p:nvPr/>
        </p:nvSpPr>
        <p:spPr>
          <a:xfrm>
            <a:off x="7809722" y="1690687"/>
            <a:ext cx="35440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Když dojde </a:t>
            </a:r>
            <a:r>
              <a:rPr lang="cs-CZ" dirty="0" err="1"/>
              <a:t>Estrilda</a:t>
            </a:r>
            <a:r>
              <a:rPr lang="cs-CZ" dirty="0"/>
              <a:t> na mýtinku, tu vedle pampelišky vidí sladké jablíčko z želé, třešňový bonbonek a </a:t>
            </a:r>
            <a:r>
              <a:rPr lang="cs-CZ" dirty="0" err="1"/>
              <a:t>mo</a:t>
            </a:r>
            <a:r>
              <a:rPr lang="cs-CZ" dirty="0"/>
              <a:t> … počkat! Modrou hrušku??? Co se to s tím lesem děje?</a:t>
            </a:r>
          </a:p>
        </p:txBody>
      </p:sp>
    </p:spTree>
    <p:extLst>
      <p:ext uri="{BB962C8B-B14F-4D97-AF65-F5344CB8AC3E}">
        <p14:creationId xmlns:p14="http://schemas.microsoft.com/office/powerpoint/2010/main" val="349174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29E2D-4665-4055-B74E-5D7FFC29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obrázek: Sladká realita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2C7344B-AE0C-4B23-81F4-658DBBD6C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3406551" cy="4802187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2D6A92DF-0BD3-46F8-87E9-A6E05A8CF543}"/>
              </a:ext>
            </a:extLst>
          </p:cNvPr>
          <p:cNvSpPr txBox="1">
            <a:spLocks/>
          </p:cNvSpPr>
          <p:nvPr/>
        </p:nvSpPr>
        <p:spPr>
          <a:xfrm>
            <a:off x="4506687" y="1690688"/>
            <a:ext cx="6847114" cy="49527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err="1"/>
              <a:t>Estrilda</a:t>
            </a:r>
            <a:r>
              <a:rPr lang="cs-CZ" dirty="0"/>
              <a:t> kráčela </a:t>
            </a:r>
            <a:r>
              <a:rPr lang="cs-CZ" dirty="0" err="1"/>
              <a:t>mňamózní</a:t>
            </a:r>
            <a:r>
              <a:rPr lang="cs-CZ" dirty="0"/>
              <a:t> krajinou. Zprava jí lákala rozbalená </a:t>
            </a:r>
            <a:r>
              <a:rPr lang="cs-CZ" dirty="0" err="1"/>
              <a:t>čokoládka</a:t>
            </a:r>
            <a:r>
              <a:rPr lang="cs-CZ" dirty="0"/>
              <a:t>, a ze země vyrůstal krásně nadýchaný </a:t>
            </a:r>
            <a:r>
              <a:rPr lang="cs-CZ" dirty="0" err="1"/>
              <a:t>cukrovo</a:t>
            </a:r>
            <a:r>
              <a:rPr lang="cs-CZ" dirty="0"/>
              <a:t> vatový stromek, z něhož už spadaly plody – bonbonky. Vlevo se k ní nakláněla chutná barevná lízátka obklopená dortíky a </a:t>
            </a:r>
            <a:r>
              <a:rPr lang="cs-CZ" dirty="0" err="1"/>
              <a:t>muffinky</a:t>
            </a:r>
            <a:r>
              <a:rPr lang="cs-CZ" dirty="0"/>
              <a:t>. </a:t>
            </a:r>
            <a:r>
              <a:rPr lang="cs-CZ" b="0" i="0" dirty="0">
                <a:solidFill>
                  <a:srgbClr val="202124"/>
                </a:solidFill>
                <a:effectLst/>
              </a:rPr>
              <a:t>„Mňam,“ pomyslela si </a:t>
            </a:r>
            <a:r>
              <a:rPr lang="cs-CZ" b="0" i="0" dirty="0" err="1">
                <a:solidFill>
                  <a:srgbClr val="202124"/>
                </a:solidFill>
                <a:effectLst/>
              </a:rPr>
              <a:t>Estrilda</a:t>
            </a:r>
            <a:r>
              <a:rPr lang="cs-CZ" b="0" i="0" dirty="0">
                <a:solidFill>
                  <a:srgbClr val="202124"/>
                </a:solidFill>
                <a:effectLst/>
              </a:rPr>
              <a:t>. Nevěděla, do čeho si má kousnou jako první. Mezitím nad ní na kouzelně modré obloze pluly cukrové mráčky, které se ulomily ze stromů. V dálce se v jemném voňavém vánku houpaly červené a modré keříky. Jak tak </a:t>
            </a:r>
            <a:r>
              <a:rPr lang="cs-CZ" b="0" i="0" dirty="0" err="1">
                <a:solidFill>
                  <a:srgbClr val="202124"/>
                </a:solidFill>
                <a:effectLst/>
              </a:rPr>
              <a:t>Estrilda</a:t>
            </a:r>
            <a:r>
              <a:rPr lang="cs-CZ" b="0" i="0" dirty="0">
                <a:solidFill>
                  <a:srgbClr val="202124"/>
                </a:solidFill>
                <a:effectLst/>
              </a:rPr>
              <a:t> kráčela okouzlující barevnou krajinou, vzpomněla si, co je její příčinou…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256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36FF1D-14B9-479A-AD5B-9F984421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obrázek: Svačinka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FD5A219-62E1-48C1-9CCB-9A1930C67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707371"/>
            <a:ext cx="6206412" cy="4786696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E461BE32-484B-4EA8-85A4-1067E68F092C}"/>
              </a:ext>
            </a:extLst>
          </p:cNvPr>
          <p:cNvSpPr txBox="1">
            <a:spLocks/>
          </p:cNvSpPr>
          <p:nvPr/>
        </p:nvSpPr>
        <p:spPr>
          <a:xfrm>
            <a:off x="7193901" y="1707371"/>
            <a:ext cx="41598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… Na dlouhé a vyčerpávající cestě dostala </a:t>
            </a:r>
            <a:r>
              <a:rPr lang="cs-CZ" dirty="0" err="1"/>
              <a:t>Estrilda</a:t>
            </a:r>
            <a:r>
              <a:rPr lang="cs-CZ" dirty="0"/>
              <a:t> hlad. Zrovna šla lesem, přes koruny stromů prosvítaly pronikavé paprsky hřejícího slunce. </a:t>
            </a:r>
            <a:r>
              <a:rPr lang="cs-CZ" dirty="0" err="1"/>
              <a:t>Ajéje</a:t>
            </a:r>
            <a:r>
              <a:rPr lang="cs-CZ" dirty="0"/>
              <a:t>. Spatřila totiž tu podél cesty krásnou zralou muchomůrku a </a:t>
            </a:r>
            <a:r>
              <a:rPr lang="cs-CZ" dirty="0" err="1"/>
              <a:t>nevědíc</a:t>
            </a:r>
            <a:r>
              <a:rPr lang="cs-CZ" dirty="0"/>
              <a:t>, jaké bludy pak uvidí, … snědla ji.</a:t>
            </a:r>
          </a:p>
        </p:txBody>
      </p:sp>
    </p:spTree>
    <p:extLst>
      <p:ext uri="{BB962C8B-B14F-4D97-AF65-F5344CB8AC3E}">
        <p14:creationId xmlns:p14="http://schemas.microsoft.com/office/powerpoint/2010/main" val="34270469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337</Words>
  <Application>Microsoft Office PowerPoint</Application>
  <PresentationFormat>Širokoúhlá obrazovka</PresentationFormat>
  <Paragraphs>15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Krajina s tajemstvím Podivný les</vt:lpstr>
      <vt:lpstr>1. obrázek: Cesta do lesa</vt:lpstr>
      <vt:lpstr>2. obrázek: Do hlubin lesa</vt:lpstr>
      <vt:lpstr>3. obrázek: Cesta k mýtince</vt:lpstr>
      <vt:lpstr>4. obrázek: Podivná mýtinka</vt:lpstr>
      <vt:lpstr>5. obrázek: Sladká realita</vt:lpstr>
      <vt:lpstr>6. obrázek: Svačinka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Admin</cp:lastModifiedBy>
  <cp:revision>40</cp:revision>
  <dcterms:created xsi:type="dcterms:W3CDTF">2021-03-11T17:11:38Z</dcterms:created>
  <dcterms:modified xsi:type="dcterms:W3CDTF">2021-03-11T18:41:40Z</dcterms:modified>
</cp:coreProperties>
</file>