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4" r:id="rId5"/>
    <p:sldId id="265" r:id="rId6"/>
    <p:sldId id="258" r:id="rId7"/>
    <p:sldId id="259" r:id="rId8"/>
    <p:sldId id="262" r:id="rId9"/>
    <p:sldId id="263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71" d="100"/>
          <a:sy n="71" d="100"/>
        </p:scale>
        <p:origin x="67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AC4F-59E2-461B-9D58-49BFAFCA0BD1}" type="datetimeFigureOut">
              <a:rPr lang="cs-CZ" smtClean="0"/>
              <a:t>02.04.2019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8318-C296-4553-BE65-EDA66CB0FC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63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AC4F-59E2-461B-9D58-49BFAFCA0BD1}" type="datetimeFigureOut">
              <a:rPr lang="cs-CZ" smtClean="0"/>
              <a:t>02.04.2019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8318-C296-4553-BE65-EDA66CB0FC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177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AC4F-59E2-461B-9D58-49BFAFCA0BD1}" type="datetimeFigureOut">
              <a:rPr lang="cs-CZ" smtClean="0"/>
              <a:t>02.04.2019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8318-C296-4553-BE65-EDA66CB0FC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48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AC4F-59E2-461B-9D58-49BFAFCA0BD1}" type="datetimeFigureOut">
              <a:rPr lang="cs-CZ" smtClean="0"/>
              <a:t>02.04.2019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8318-C296-4553-BE65-EDA66CB0FC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61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AC4F-59E2-461B-9D58-49BFAFCA0BD1}" type="datetimeFigureOut">
              <a:rPr lang="cs-CZ" smtClean="0"/>
              <a:t>02.04.2019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8318-C296-4553-BE65-EDA66CB0FC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93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AC4F-59E2-461B-9D58-49BFAFCA0BD1}" type="datetimeFigureOut">
              <a:rPr lang="cs-CZ" smtClean="0"/>
              <a:t>02.04.2019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8318-C296-4553-BE65-EDA66CB0FC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08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AC4F-59E2-461B-9D58-49BFAFCA0BD1}" type="datetimeFigureOut">
              <a:rPr lang="cs-CZ" smtClean="0"/>
              <a:t>02.04.2019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8318-C296-4553-BE65-EDA66CB0FC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09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AC4F-59E2-461B-9D58-49BFAFCA0BD1}" type="datetimeFigureOut">
              <a:rPr lang="cs-CZ" smtClean="0"/>
              <a:t>02.04.2019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8318-C296-4553-BE65-EDA66CB0FC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62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AC4F-59E2-461B-9D58-49BFAFCA0BD1}" type="datetimeFigureOut">
              <a:rPr lang="cs-CZ" smtClean="0"/>
              <a:t>02.04.2019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8318-C296-4553-BE65-EDA66CB0FC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84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AC4F-59E2-461B-9D58-49BFAFCA0BD1}" type="datetimeFigureOut">
              <a:rPr lang="cs-CZ" smtClean="0"/>
              <a:t>02.04.2019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8318-C296-4553-BE65-EDA66CB0FC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29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AC4F-59E2-461B-9D58-49BFAFCA0BD1}" type="datetimeFigureOut">
              <a:rPr lang="cs-CZ" smtClean="0"/>
              <a:t>02.04.2019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8318-C296-4553-BE65-EDA66CB0FC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2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1AC4F-59E2-461B-9D58-49BFAFCA0BD1}" type="datetimeFigureOut">
              <a:rPr lang="cs-CZ" smtClean="0"/>
              <a:t>02.04.2019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C8318-C296-4553-BE65-EDA66CB0FC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83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Rudolf_II" TargetMode="External"/><Relationship Id="rId2" Type="http://schemas.openxmlformats.org/officeDocument/2006/relationships/hyperlink" Target="https://cs.wikipedia.org/wiki/Ro%C5%BEmberkov%C3%A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s.wikipedia.org/wiki/Schwarzenbergov%C3%A9" TargetMode="External"/><Relationship Id="rId4" Type="http://schemas.openxmlformats.org/officeDocument/2006/relationships/hyperlink" Target="https://cs.wikipedia.org/wiki/Eggenbergov%C3%A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Journal</a:t>
            </a:r>
            <a:r>
              <a:rPr lang="cs-CZ" dirty="0"/>
              <a:t>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1</a:t>
            </a:r>
            <a:r>
              <a:rPr lang="cs-CZ" baseline="30000" dirty="0"/>
              <a:t>st</a:t>
            </a:r>
            <a:r>
              <a:rPr lang="cs-CZ" dirty="0"/>
              <a:t> part </a:t>
            </a:r>
          </a:p>
        </p:txBody>
      </p:sp>
    </p:spTree>
    <p:extLst>
      <p:ext uri="{BB962C8B-B14F-4D97-AF65-F5344CB8AC3E}">
        <p14:creationId xmlns:p14="http://schemas.microsoft.com/office/powerpoint/2010/main" val="3127964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Castle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Český Krumlov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88" y="1461641"/>
            <a:ext cx="6268488" cy="4701366"/>
          </a:xfrm>
        </p:spPr>
      </p:pic>
    </p:spTree>
    <p:extLst>
      <p:ext uri="{BB962C8B-B14F-4D97-AF65-F5344CB8AC3E}">
        <p14:creationId xmlns:p14="http://schemas.microsoft.com/office/powerpoint/2010/main" val="24812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History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802297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founded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13</a:t>
            </a:r>
            <a:r>
              <a:rPr lang="cs-CZ" baseline="30000" dirty="0"/>
              <a:t>th</a:t>
            </a:r>
            <a:r>
              <a:rPr lang="cs-CZ" dirty="0"/>
              <a:t> </a:t>
            </a:r>
            <a:r>
              <a:rPr lang="cs-CZ" dirty="0" err="1"/>
              <a:t>century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lords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Krumlov. </a:t>
            </a:r>
          </a:p>
          <a:p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year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1302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lords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Krumlov </a:t>
            </a:r>
            <a:r>
              <a:rPr lang="cs-CZ" dirty="0" err="1"/>
              <a:t>passed</a:t>
            </a:r>
            <a:r>
              <a:rPr lang="cs-CZ" dirty="0"/>
              <a:t> </a:t>
            </a:r>
            <a:r>
              <a:rPr lang="cs-CZ" dirty="0" err="1"/>
              <a:t>away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castle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passed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lords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Rosenberg </a:t>
            </a:r>
          </a:p>
          <a:p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significant</a:t>
            </a:r>
            <a:r>
              <a:rPr lang="cs-CZ" dirty="0"/>
              <a:t> person </a:t>
            </a:r>
            <a:r>
              <a:rPr lang="cs-CZ" dirty="0" err="1"/>
              <a:t>was</a:t>
            </a:r>
            <a:r>
              <a:rPr lang="cs-CZ" dirty="0"/>
              <a:t> Oldřich II. </a:t>
            </a:r>
            <a:r>
              <a:rPr lang="cs-CZ" dirty="0" err="1"/>
              <a:t>of</a:t>
            </a:r>
            <a:r>
              <a:rPr lang="cs-CZ" dirty="0"/>
              <a:t> Rosenberg (1403 -1462) he </a:t>
            </a:r>
            <a:r>
              <a:rPr lang="cs-CZ" dirty="0" err="1"/>
              <a:t>significantly</a:t>
            </a:r>
            <a:r>
              <a:rPr lang="cs-CZ" dirty="0"/>
              <a:t> </a:t>
            </a:r>
            <a:r>
              <a:rPr lang="cs-CZ" dirty="0" err="1"/>
              <a:t>extended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region </a:t>
            </a:r>
            <a:r>
              <a:rPr lang="cs-CZ" dirty="0" err="1"/>
              <a:t>of</a:t>
            </a:r>
            <a:r>
              <a:rPr lang="cs-CZ" dirty="0"/>
              <a:t> his influence</a:t>
            </a:r>
          </a:p>
          <a:p>
            <a:r>
              <a:rPr lang="cs-CZ" dirty="0"/>
              <a:t>16</a:t>
            </a:r>
            <a:r>
              <a:rPr lang="cs-CZ" baseline="30000" dirty="0"/>
              <a:t>th</a:t>
            </a:r>
            <a:r>
              <a:rPr lang="cs-CZ" dirty="0"/>
              <a:t> </a:t>
            </a:r>
            <a:r>
              <a:rPr lang="cs-CZ" dirty="0" err="1"/>
              <a:t>century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castle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rebuilt</a:t>
            </a:r>
            <a:r>
              <a:rPr lang="cs-CZ" dirty="0"/>
              <a:t> in </a:t>
            </a:r>
            <a:r>
              <a:rPr lang="cs-CZ" dirty="0" err="1"/>
              <a:t>renessaince</a:t>
            </a:r>
            <a:r>
              <a:rPr lang="cs-CZ" dirty="0"/>
              <a:t> style. 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17" y="875211"/>
            <a:ext cx="4409651" cy="5751719"/>
          </a:xfrm>
        </p:spPr>
      </p:pic>
    </p:spTree>
    <p:extLst>
      <p:ext uri="{BB962C8B-B14F-4D97-AF65-F5344CB8AC3E}">
        <p14:creationId xmlns:p14="http://schemas.microsoft.com/office/powerpoint/2010/main" val="455165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04" y="641492"/>
            <a:ext cx="4396069" cy="5575015"/>
          </a:xfrm>
        </p:spPr>
      </p:pic>
      <p:sp>
        <p:nvSpPr>
          <p:cNvPr id="6" name="AutoShape 4" descr="Výsledek obrázku pro Rudolf II. Habsburský"/>
          <p:cNvSpPr>
            <a:spLocks noGrp="1" noChangeAspect="1" noChangeArrowheads="1"/>
          </p:cNvSpPr>
          <p:nvPr>
            <p:ph sz="half" idx="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1602/1603 Petr Vok </a:t>
            </a:r>
            <a:r>
              <a:rPr lang="cs-CZ" dirty="0" err="1"/>
              <a:t>of</a:t>
            </a:r>
            <a:r>
              <a:rPr lang="cs-CZ" dirty="0"/>
              <a:t> Rosenberg sold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castle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emperror</a:t>
            </a:r>
            <a:r>
              <a:rPr lang="cs-CZ" dirty="0"/>
              <a:t> Rudolf II. </a:t>
            </a:r>
          </a:p>
          <a:p>
            <a:r>
              <a:rPr lang="cs-CZ" dirty="0"/>
              <a:t>1622-1719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castle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taken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noble house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Eggenbergs</a:t>
            </a:r>
            <a:endParaRPr lang="cs-CZ" dirty="0"/>
          </a:p>
          <a:p>
            <a:r>
              <a:rPr lang="cs-CZ" dirty="0"/>
              <a:t>1719-1947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beloned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house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Schwarzenbergs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62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786461" y="838706"/>
            <a:ext cx="3495544" cy="832780"/>
          </a:xfrm>
        </p:spPr>
        <p:txBody>
          <a:bodyPr/>
          <a:lstStyle/>
          <a:p>
            <a:r>
              <a:rPr lang="cs-CZ" dirty="0" err="1"/>
              <a:t>Eggenberg‘s</a:t>
            </a:r>
            <a:r>
              <a:rPr lang="cs-CZ" dirty="0"/>
              <a:t> </a:t>
            </a:r>
            <a:r>
              <a:rPr lang="cs-CZ" dirty="0" err="1"/>
              <a:t>coat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arms</a:t>
            </a:r>
            <a:r>
              <a:rPr lang="cs-CZ" dirty="0"/>
              <a:t> 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461" y="1777981"/>
            <a:ext cx="2987040" cy="4447975"/>
          </a:xfrm>
        </p:spPr>
      </p:pic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6909997" y="1190362"/>
            <a:ext cx="4467113" cy="481124"/>
          </a:xfrm>
        </p:spPr>
        <p:txBody>
          <a:bodyPr/>
          <a:lstStyle/>
          <a:p>
            <a:r>
              <a:rPr lang="cs-CZ" dirty="0" err="1"/>
              <a:t>Schwarzenberg‘s</a:t>
            </a:r>
            <a:r>
              <a:rPr lang="cs-CZ" dirty="0"/>
              <a:t> </a:t>
            </a:r>
            <a:r>
              <a:rPr lang="cs-CZ" dirty="0" err="1"/>
              <a:t>coat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arms</a:t>
            </a:r>
            <a:r>
              <a:rPr lang="cs-CZ" dirty="0"/>
              <a:t> </a:t>
            </a:r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01" y="1777980"/>
            <a:ext cx="3584448" cy="4447975"/>
          </a:xfrm>
        </p:spPr>
      </p:pic>
    </p:spTree>
    <p:extLst>
      <p:ext uri="{BB962C8B-B14F-4D97-AF65-F5344CB8AC3E}">
        <p14:creationId xmlns:p14="http://schemas.microsoft.com/office/powerpoint/2010/main" val="306386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3</a:t>
            </a:r>
            <a:r>
              <a:rPr lang="cs-CZ" baseline="30000" dirty="0"/>
              <a:t>rd</a:t>
            </a:r>
            <a:r>
              <a:rPr lang="cs-CZ" dirty="0"/>
              <a:t> </a:t>
            </a:r>
            <a:r>
              <a:rPr lang="cs-CZ" dirty="0" err="1"/>
              <a:t>courtyard</a:t>
            </a:r>
            <a:r>
              <a:rPr lang="cs-CZ" dirty="0"/>
              <a:t>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06" y="1578199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858428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cannons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Schwarzenberg‘s</a:t>
            </a:r>
            <a:r>
              <a:rPr lang="cs-CZ" dirty="0"/>
              <a:t> </a:t>
            </a:r>
            <a:r>
              <a:rPr lang="cs-CZ" dirty="0" err="1"/>
              <a:t>guard</a:t>
            </a:r>
            <a:r>
              <a:rPr lang="cs-CZ" dirty="0"/>
              <a:t>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44" y="1567442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176680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26490"/>
            <a:ext cx="10515600" cy="1325563"/>
          </a:xfrm>
        </p:spPr>
        <p:txBody>
          <a:bodyPr/>
          <a:lstStyle/>
          <a:p>
            <a:r>
              <a:rPr lang="cs-CZ" dirty="0"/>
              <a:t>A </a:t>
            </a:r>
            <a:r>
              <a:rPr lang="cs-CZ" dirty="0" err="1"/>
              <a:t>bridge</a:t>
            </a:r>
            <a:r>
              <a:rPr lang="cs-CZ" dirty="0"/>
              <a:t> </a:t>
            </a:r>
            <a:r>
              <a:rPr lang="cs-CZ" dirty="0" err="1"/>
              <a:t>connecting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castle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theatre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3" y="1852053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421714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Image </a:t>
            </a:r>
            <a:r>
              <a:rPr lang="cs-CZ" dirty="0" err="1"/>
              <a:t>resources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https://cs.wikipedia.org/wiki/Ro%C5%BEmberkov%C3%A9</a:t>
            </a:r>
            <a:endParaRPr lang="cs-CZ" dirty="0"/>
          </a:p>
          <a:p>
            <a:r>
              <a:rPr lang="cs-CZ" dirty="0">
                <a:hlinkClick r:id="rId3"/>
              </a:rPr>
              <a:t>https://cs.wikipedia.org/wiki/</a:t>
            </a:r>
            <a:r>
              <a:rPr lang="cs-CZ" dirty="0" err="1">
                <a:hlinkClick r:id="rId3"/>
              </a:rPr>
              <a:t>Rudolf_II</a:t>
            </a:r>
            <a:r>
              <a:rPr lang="cs-CZ" dirty="0"/>
              <a:t>.</a:t>
            </a:r>
          </a:p>
          <a:p>
            <a:r>
              <a:rPr lang="cs-CZ" dirty="0">
                <a:hlinkClick r:id="rId4"/>
              </a:rPr>
              <a:t>https://cs.wikipedia.org/wiki/Eggenbergov%C3%A9</a:t>
            </a:r>
            <a:endParaRPr lang="cs-CZ" dirty="0"/>
          </a:p>
          <a:p>
            <a:r>
              <a:rPr lang="cs-CZ" dirty="0">
                <a:hlinkClick r:id="rId5"/>
              </a:rPr>
              <a:t>https://cs.wikipedia.org/wiki/Schwarzenbergov%C3%A9</a:t>
            </a:r>
            <a:endParaRPr lang="cs-CZ" dirty="0"/>
          </a:p>
          <a:p>
            <a:r>
              <a:rPr lang="cs-CZ" dirty="0" err="1"/>
              <a:t>Photo</a:t>
            </a:r>
            <a:r>
              <a:rPr lang="cs-CZ" dirty="0"/>
              <a:t> archive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author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37589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214</Words>
  <Application>Microsoft Office PowerPoint</Application>
  <PresentationFormat>Širokoúhlá obrazovka</PresentationFormat>
  <Paragraphs>22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Journal </vt:lpstr>
      <vt:lpstr>The Castle of Český Krumlov</vt:lpstr>
      <vt:lpstr>History </vt:lpstr>
      <vt:lpstr>Prezentace aplikace PowerPoint</vt:lpstr>
      <vt:lpstr>Prezentace aplikace PowerPoint</vt:lpstr>
      <vt:lpstr>The view of the 3rd courtyard </vt:lpstr>
      <vt:lpstr>The cannons of the Schwarzenberg‘s guard </vt:lpstr>
      <vt:lpstr>A bridge connecting the castle and the theatre</vt:lpstr>
      <vt:lpstr>Image resources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</dc:title>
  <dc:creator>drevikovsky</dc:creator>
  <cp:lastModifiedBy>PUBLIC</cp:lastModifiedBy>
  <cp:revision>5</cp:revision>
  <dcterms:created xsi:type="dcterms:W3CDTF">2019-04-01T05:52:06Z</dcterms:created>
  <dcterms:modified xsi:type="dcterms:W3CDTF">2019-04-02T10:11:33Z</dcterms:modified>
</cp:coreProperties>
</file>