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  <p:sldId id="261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21E3A9-F037-478F-9974-13093D522B95}" type="datetimeFigureOut">
              <a:rPr lang="cs-CZ" smtClean="0"/>
              <a:t>8.1.2013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2102D3-F0B4-4953-8561-42C83EC9404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PVK_hor_zakladni_logolink_RGB_c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15888"/>
            <a:ext cx="57610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753505" y="2132856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Projekt: CZ.1.07/1.5.00/34.0927 - Moderní škola</a:t>
            </a:r>
          </a:p>
          <a:p>
            <a:pPr algn="ctr"/>
            <a:endParaRPr lang="cs-CZ" sz="2800" b="1" dirty="0" smtClean="0">
              <a:solidFill>
                <a:srgbClr val="39639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Gymnázium, České Budějovice, Jírovcova 8</a:t>
            </a:r>
          </a:p>
          <a:p>
            <a:pPr algn="ctr"/>
            <a:endParaRPr lang="cs-CZ" sz="2800" b="1" dirty="0" smtClean="0">
              <a:solidFill>
                <a:srgbClr val="39639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/>
            <a:r>
              <a:rPr lang="cs-CZ" sz="2800" b="1" dirty="0" smtClean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 Vzdělávání pro konkurenceschopnost</a:t>
            </a:r>
            <a:endParaRPr lang="cs-CZ" sz="2800" b="1" dirty="0" smtClean="0">
              <a:solidFill>
                <a:srgbClr val="39639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78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0825" y="1557338"/>
            <a:ext cx="8642350" cy="4525962"/>
          </a:xfrm>
        </p:spPr>
        <p:txBody>
          <a:bodyPr>
            <a:normAutofit/>
          </a:bodyPr>
          <a:lstStyle/>
          <a:p>
            <a:pPr lvl="1"/>
            <a:r>
              <a:rPr lang="cs-CZ" sz="2000" b="1" dirty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Autor: </a:t>
            </a:r>
          </a:p>
          <a:p>
            <a:pPr lvl="1"/>
            <a:r>
              <a:rPr lang="cs-CZ" sz="2000" b="1" dirty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Datum (období) vytvoření:</a:t>
            </a:r>
          </a:p>
          <a:p>
            <a:pPr lvl="1"/>
            <a:r>
              <a:rPr lang="cs-CZ" sz="2000" b="1" dirty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Ročník:</a:t>
            </a:r>
          </a:p>
          <a:p>
            <a:pPr lvl="1"/>
            <a:r>
              <a:rPr lang="cs-CZ" sz="2000" b="1" dirty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Vzdělávací oblast, klíčová slova:</a:t>
            </a:r>
          </a:p>
          <a:p>
            <a:pPr lvl="1"/>
            <a:r>
              <a:rPr lang="cs-CZ" sz="2000" b="1" dirty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Hodinová (minutová) dotace:</a:t>
            </a:r>
          </a:p>
          <a:p>
            <a:pPr lvl="1"/>
            <a:r>
              <a:rPr lang="cs-CZ" sz="2000" b="1" dirty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Použité nástroje a pomůcky: </a:t>
            </a:r>
          </a:p>
          <a:p>
            <a:pPr lvl="1"/>
            <a:endParaRPr lang="cs-CZ" sz="2000" b="1" dirty="0">
              <a:solidFill>
                <a:srgbClr val="39639D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/>
            <a:r>
              <a:rPr lang="cs-CZ" sz="2000" b="1" dirty="0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Anotace, způsob použití:</a:t>
            </a:r>
          </a:p>
          <a:p>
            <a:endParaRPr lang="cs-CZ" sz="1800" b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9219" name="Obrázek 3" descr="OPVK_hor_zakladni_logolink_RGB_c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15888"/>
            <a:ext cx="57610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256213" y="6550025"/>
            <a:ext cx="3887787" cy="307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r>
              <a:rPr lang="cs-CZ" sz="1400" b="1">
                <a:solidFill>
                  <a:srgbClr val="39639D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Gymnázium, České Budějovice, Jírovcova 8</a:t>
            </a:r>
          </a:p>
        </p:txBody>
      </p:sp>
    </p:spTree>
    <p:extLst>
      <p:ext uri="{BB962C8B-B14F-4D97-AF65-F5344CB8AC3E}">
        <p14:creationId xmlns:p14="http://schemas.microsoft.com/office/powerpoint/2010/main" val="3369797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56</Words>
  <Application>Microsoft Office PowerPoint</Application>
  <PresentationFormat>Předvádění na obrazovce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Shluk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kavrik</dc:creator>
  <cp:lastModifiedBy>kavrik</cp:lastModifiedBy>
  <cp:revision>2</cp:revision>
  <dcterms:created xsi:type="dcterms:W3CDTF">2012-10-30T11:12:48Z</dcterms:created>
  <dcterms:modified xsi:type="dcterms:W3CDTF">2013-01-08T12:35:54Z</dcterms:modified>
</cp:coreProperties>
</file>