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00" r:id="rId2"/>
  </p:sldMasterIdLst>
  <p:sldIdLst>
    <p:sldId id="256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17B9DF6-001B-4880-9D06-219E3EB46053}">
          <p14:sldIdLst>
            <p14:sldId id="256"/>
            <p14:sldId id="260"/>
            <p14:sldId id="257"/>
            <p14:sldId id="258"/>
            <p14:sldId id="261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9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1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55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15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88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654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64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98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221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8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3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389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8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61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314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5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19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8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20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111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2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40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3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44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13" r:id="rId5"/>
    <p:sldLayoutId id="2147483714" r:id="rId6"/>
    <p:sldLayoutId id="2147483719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ower_Up" TargetMode="External"/><Relationship Id="rId2" Type="http://schemas.openxmlformats.org/officeDocument/2006/relationships/hyperlink" Target="https://magazin.aktualne.cz/kultura/hudba/ac-dc-jsou-s-novym-albem-zpet-na-spici-zebricku/r~bfc272dc317411ebb408ac1f6b220ee8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praphon.cz/novinky/1642-bohuslav-martin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PJUBQd-PN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0EAE57-DD09-4217-B868-0A6F0ABA3C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709" r="-1" b="-1"/>
          <a:stretch/>
        </p:blipFill>
        <p:spPr>
          <a:xfrm>
            <a:off x="0" y="49841"/>
            <a:ext cx="1218893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7CA8D0F-5323-4D18-9F7B-72C4F8EB5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10800" dirty="0"/>
              <a:t>Projekt hudební výchova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D74039-8A22-4826-AB2D-0956711DE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Vojtěch Oulehla, Karel Šustr, Jan Nosek, René Čakan, Jiří Kadlec</a:t>
            </a:r>
          </a:p>
          <a:p>
            <a:endParaRPr lang="cs-CZ" sz="2000" dirty="0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07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27BAA-B137-487F-89DC-90086903C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Modern Love" panose="04090805081005020601" pitchFamily="82" charset="0"/>
                <a:cs typeface="Arial" panose="020B0604020202020204" pitchFamily="34" charset="0"/>
              </a:rPr>
              <a:t>Music </a:t>
            </a:r>
            <a:r>
              <a:rPr lang="cs-CZ" dirty="0" err="1">
                <a:latin typeface="Modern Love" panose="04090805081005020601" pitchFamily="82" charset="0"/>
                <a:cs typeface="Arial" panose="020B0604020202020204" pitchFamily="34" charset="0"/>
              </a:rPr>
              <a:t>news</a:t>
            </a:r>
            <a:endParaRPr lang="cs-CZ" dirty="0">
              <a:latin typeface="Modern Love" panose="04090805081005020601" pitchFamily="82" charset="0"/>
              <a:cs typeface="Arial" panose="020B0604020202020204" pitchFamily="34" charset="0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A4DB9E5-F9FD-4E3E-A269-92450351C3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878" y="1928812"/>
            <a:ext cx="4269934" cy="4531277"/>
          </a:xfrm>
        </p:spPr>
      </p:pic>
    </p:spTree>
    <p:extLst>
      <p:ext uri="{BB962C8B-B14F-4D97-AF65-F5344CB8AC3E}">
        <p14:creationId xmlns:p14="http://schemas.microsoft.com/office/powerpoint/2010/main" val="7443032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F5459-380B-4BAD-B25E-247395FFE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Modern Love" panose="04090805081005020601" pitchFamily="82" charset="0"/>
                <a:cs typeface="Arial" panose="020B0604020202020204" pitchFamily="34" charset="0"/>
              </a:rPr>
              <a:t>Světová Hudba 1.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050B55-4505-41FB-88FA-540869EEF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AC/DC-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Nové album vydané skupinou AC/DC po šesti letech s názvem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 je první v žebříčku americké prodejní hitparády Billboard 100. V USA se prodalo již 117 tisíc kusů. Z toho 73 tisíc klasických CD, 26 tisíc digitálních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downloadů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18 tisíc vinylů. Na streamovacích službách deska zaznamenala 7,8 mil. přehrání. Album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 je první album natočené od roku 2017, kdy zemřel zakládající člen a druhý kytarista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Malcom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Album obsahuje 12 skladeb a můžete si jej poslechnout na Spotify či na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Youtube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Music.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Zdroje: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https://magazin.aktualne.cz/kultura/hudba/ac-dc-jsou-s-novym-albem-zpet-na-spici-zebricku/r~bfc272dc317411ebb408ac1f6b220ee8/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autor není uveden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https://cs.wikipedia.org/wiki/Power_Up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698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39A59-25AB-4DDC-8521-264C3C764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Modern Love" panose="04090805081005020601" pitchFamily="82" charset="0"/>
              </a:rPr>
              <a:t>Světová hudba2.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11DC25-AD0A-4D70-BF83-0935C77FC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Statistiky Spotify roku 2020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Každý rok 1. prosince nejpoužívanější hudební aplikace Spotify odhalila své statistiky. Zjistilo se, že nejposlouchanějším umělcem roku nebyl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Drake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nebo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Weeknd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ale portorikánský rapper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Bunny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Ten se svým albem YHLQMDLG obsadil také 1. místo v nejposlouchanějším hudebním albu. Další zajímavá věc je to, že 4. nejposlouchanější píseň tohoto roku byl remix kazašského producenta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Imanbeka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Imanbek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Remix“, který byl poslouchán míň než „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Binding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lights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od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Weeknd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I s písní „Dance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Monkey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Roddy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písní „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Box“.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Zdroj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http://musicnow.cz/aktuality/na-spotify-v-roce-2020-lide-nejvice-poslouchali-billie-eilish-the-weeknd-bad-bunnyho-a-joe-rogan-experience/</a:t>
            </a:r>
          </a:p>
          <a:p>
            <a:r>
              <a:rPr lang="cs-CZ" sz="1800" b="1" dirty="0">
                <a:solidFill>
                  <a:srgbClr val="262626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Autor: </a:t>
            </a:r>
            <a:r>
              <a:rPr lang="cs-CZ" sz="1800" dirty="0">
                <a:solidFill>
                  <a:srgbClr val="262626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Dominik Müller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955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EEC1E-0994-4578-A1D0-E494B40C2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Modern Love" panose="04090805081005020601" pitchFamily="82" charset="0"/>
              </a:rPr>
              <a:t>Česká hudba 1.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4681F8-8BE6-44C2-84AE-67DC43DFA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6.12 tomu bylo 130 let od narození Bohuslava Martinů. Bohuslav Martinů je jedním z nejvýznamnějších českých hudebních skladatelů, vedle Antonína Dvořáka ve světě nejhranějším. Je skladatelem polymorfním, který prošel rozmanitými vývojovými fázemi, než dosáhl zcela osobitého slohu. Stylově má nejblíže ke generaci </a:t>
            </a:r>
            <a:r>
              <a:rPr lang="cs-CZ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neoklasiků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Zdroje: </a:t>
            </a:r>
            <a:r>
              <a:rPr lang="cs-CZ" b="0" i="0" u="none" strike="noStrike" dirty="0">
                <a:effectLst/>
                <a:latin typeface="Whitney"/>
                <a:hlinkClick r:id="rId2" tooltip="https://www.supraphon.cz/novinky/1642-bohuslav-martinu"/>
              </a:rPr>
              <a:t>https://www.supraphon.cz/novinky/1642-bohuslav-martinu</a:t>
            </a:r>
            <a:endParaRPr lang="cs-CZ" b="0" i="0" u="none" strike="noStrike" dirty="0">
              <a:effectLst/>
              <a:latin typeface="Whitney"/>
            </a:endParaRPr>
          </a:p>
          <a:p>
            <a:r>
              <a:rPr lang="cs-CZ" dirty="0">
                <a:latin typeface="Whitney"/>
                <a:cs typeface="Arial" panose="020B0604020202020204" pitchFamily="34" charset="0"/>
              </a:rPr>
              <a:t>Autor článku: autor není uveden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958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0E6C7-BCAA-40AF-932C-172EFA0AE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Modern Love" panose="04090805081005020601" pitchFamily="82" charset="0"/>
              </a:rPr>
              <a:t>Česká hudba 2.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AFF96-614D-40E0-9A62-53AAD84E5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Whitney"/>
              </a:rPr>
              <a:t>7.prosince v věku 88 let zemřel skladatel, klavírista a hudební pedagog Vadim Petrov. Jeho dílo čítá asi 1 400 titulů, od symfonií až po hudbu k večerníčkům. Mezi nejznámější patří hudba ke Krkonošským pohádkám, Pohádky o krtkovi nebo příhody Spejbla a Hurvínka. V roce 2018 mu prezident Miloš Zeman udělil medaili Za zásluhy I. stupně v oblasti školství a kultury.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568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9F1872-FB50-4A24-9CB6-C791C52DD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Modern Love" panose="04090805081005020601" pitchFamily="82" charset="0"/>
              </a:rPr>
              <a:t>Doporučení hudby pro zkrácení dlouhé chvíle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DE8AFC-87CA-4EE5-8F02-A460AA930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effectLst/>
                <a:latin typeface="Whitney"/>
              </a:rPr>
              <a:t>Doporučuju vám si poslechnout písničku </a:t>
            </a:r>
            <a:r>
              <a:rPr lang="cs-CZ" b="0" i="0" dirty="0" err="1">
                <a:effectLst/>
                <a:latin typeface="Whitney"/>
              </a:rPr>
              <a:t>Revenge</a:t>
            </a:r>
            <a:r>
              <a:rPr lang="cs-CZ" b="0" i="0" dirty="0">
                <a:effectLst/>
                <a:latin typeface="Whitney"/>
              </a:rPr>
              <a:t>. Můžete ji najít na YouTube, Spotify a Apple Music. Oblíbil jsem si ji kvůli zpracování a chytlavosti. Poprvé jsem ji našel ve videu na </a:t>
            </a:r>
            <a:r>
              <a:rPr lang="cs-CZ" b="0" i="0" dirty="0" err="1">
                <a:effectLst/>
                <a:latin typeface="Whitney"/>
              </a:rPr>
              <a:t>YouTubu</a:t>
            </a:r>
            <a:r>
              <a:rPr lang="cs-CZ" b="0" i="0" dirty="0">
                <a:effectLst/>
                <a:latin typeface="Whitney"/>
              </a:rPr>
              <a:t> a hned jsem si ji oblíbil</a:t>
            </a:r>
          </a:p>
          <a:p>
            <a:r>
              <a:rPr lang="cs-CZ" dirty="0">
                <a:latin typeface="Whitney"/>
                <a:cs typeface="Arial" panose="020B0604020202020204" pitchFamily="34" charset="0"/>
              </a:rPr>
              <a:t>Odkaz: </a:t>
            </a:r>
            <a:r>
              <a:rPr lang="cs-CZ" b="0" i="0" u="none" strike="noStrike" dirty="0">
                <a:effectLst/>
                <a:latin typeface="Whitney"/>
                <a:hlinkClick r:id="rId2" tooltip="https://youtu.be/cPJUBQd-PNM"/>
              </a:rPr>
              <a:t>https://youtu.be/cPJUBQd-PNM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16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B973E-0585-459C-8343-61C7B3AB3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Modern Love" panose="04090805081005020601" pitchFamily="82" charset="0"/>
              </a:rPr>
              <a:t>Vkaz</a:t>
            </a:r>
            <a:endParaRPr lang="cs-CZ" dirty="0">
              <a:latin typeface="Modern Love" panose="04090805081005020601" pitchFamily="8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1D0863-7274-47FA-A70D-C6005CC86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Nikdo nemá rád tuto dobu. Někomu je dlouhá chvíle, někdo zase nemá rád online výuku. Ať se vám na karanténě nelíbí cokoliv, nehledejte v ní pouze negativa. Jsou zde lidé, kteří je v ní přestali hledat a našli si nové koníčky, záliby, ke kterým by se bez karantény nedostali. Spousta lidí se začala otužovat, hubnout... Já jsem například hodně omezil čas na telefonu a začal jsem více cvičit a pracovat na sobě. Takže o karanténě se dá dělat spousta věcí a zkuste najít svoji skrytou zálibu.</a:t>
            </a:r>
          </a:p>
        </p:txBody>
      </p:sp>
    </p:spTree>
    <p:extLst>
      <p:ext uri="{BB962C8B-B14F-4D97-AF65-F5344CB8AC3E}">
        <p14:creationId xmlns:p14="http://schemas.microsoft.com/office/powerpoint/2010/main" val="30461999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002ED-7EB0-44E3-A931-42E922405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Modern Love" panose="04090805081005020601" pitchFamily="82" charset="0"/>
              </a:rPr>
              <a:t>Kdo dělal který článek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491C2-68B7-4198-8D10-4FFE0A864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Světová hudba 1.- Vojtěch Oulehla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Světová hudba 2.- Karel Šustr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Česká hudba 1.- René Čakan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Česká hudba 2.- Jiří Kadlec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Doporučení – Jan Nosek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Vzkaz – Vojtěch Oulehla</a:t>
            </a:r>
          </a:p>
        </p:txBody>
      </p:sp>
    </p:spTree>
    <p:extLst>
      <p:ext uri="{BB962C8B-B14F-4D97-AF65-F5344CB8AC3E}">
        <p14:creationId xmlns:p14="http://schemas.microsoft.com/office/powerpoint/2010/main" val="19134306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1C2431"/>
      </a:dk2>
      <a:lt2>
        <a:srgbClr val="F1F3F0"/>
      </a:lt2>
      <a:accent1>
        <a:srgbClr val="AA29E7"/>
      </a:accent1>
      <a:accent2>
        <a:srgbClr val="5729D8"/>
      </a:accent2>
      <a:accent3>
        <a:srgbClr val="2947E7"/>
      </a:accent3>
      <a:accent4>
        <a:srgbClr val="1784D5"/>
      </a:accent4>
      <a:accent5>
        <a:srgbClr val="22BFC0"/>
      </a:accent5>
      <a:accent6>
        <a:srgbClr val="16C67E"/>
      </a:accent6>
      <a:hlink>
        <a:srgbClr val="3997AB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625</Words>
  <Application>Microsoft Office PowerPoint</Application>
  <PresentationFormat>Širokoúhlá obrazovka</PresentationFormat>
  <Paragraphs>31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9" baseType="lpstr">
      <vt:lpstr>Arial</vt:lpstr>
      <vt:lpstr>Calibri</vt:lpstr>
      <vt:lpstr>Century Gothic</vt:lpstr>
      <vt:lpstr>Modern Love</vt:lpstr>
      <vt:lpstr>The Hand Bold</vt:lpstr>
      <vt:lpstr>The Serif Hand Black</vt:lpstr>
      <vt:lpstr>Verdana</vt:lpstr>
      <vt:lpstr>Whitney</vt:lpstr>
      <vt:lpstr>SketchyVTI</vt:lpstr>
      <vt:lpstr>BrushVTI</vt:lpstr>
      <vt:lpstr>Projekt hudební výchova</vt:lpstr>
      <vt:lpstr>Music news</vt:lpstr>
      <vt:lpstr>Světová Hudba 1.</vt:lpstr>
      <vt:lpstr>Světová hudba2.</vt:lpstr>
      <vt:lpstr>Česká hudba 1.</vt:lpstr>
      <vt:lpstr>Česká hudba 2.</vt:lpstr>
      <vt:lpstr>Doporučení hudby pro zkrácení dlouhé chvíle</vt:lpstr>
      <vt:lpstr>Vkaz</vt:lpstr>
      <vt:lpstr>Kdo dělal který článek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hudební výchova</dc:title>
  <dc:creator>Vojtěch Oulehla</dc:creator>
  <cp:lastModifiedBy>Vojtěch Oulehla</cp:lastModifiedBy>
  <cp:revision>6</cp:revision>
  <dcterms:created xsi:type="dcterms:W3CDTF">2020-12-10T15:45:43Z</dcterms:created>
  <dcterms:modified xsi:type="dcterms:W3CDTF">2020-12-10T16:32:58Z</dcterms:modified>
</cp:coreProperties>
</file>