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97D76-A6CB-49F4-8105-236F142F5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1790D3-778A-4AEC-B36F-E61E9ED63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B0D826-D8CA-47F5-A421-A482896E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EC436-0EBC-4F87-86F6-BE812E55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F6D1D4-D459-4581-96C9-4B20129A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899EC-291D-47F3-9DEB-9CF5F4E8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D72BC1-C2A2-4637-8934-58226221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40A822-D9E7-4302-A7EB-50395170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BC35C-20E7-426C-A7CE-5EA52F43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31C7B9-4B43-4E2E-A059-BDEBE5F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6D6899-0288-4B55-9B4C-3E4FA0827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9E9997-F429-4C10-9D09-CC7227DF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9653A-8EF3-4FAE-8277-A23D08A0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71901-C8B8-4B14-A333-FAFC4091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52506D-CBEE-45E5-838A-CDF5EE0B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B570B-0800-4F8B-A9D5-76348CD4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A5F17-6EC6-47DF-A9CA-3AB55C3F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4373A5-6B31-4D78-A2F3-E75861CE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16C8F5-BCDC-42EC-B21B-522C3896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3BB040-E888-437B-8441-A81462B7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5AA64-540C-4D03-A331-7DF27627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34206-8A46-4D75-81EA-679CC6735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43CAB0-CAA6-4B83-82AD-7613238D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0111DD-780E-4431-8B07-7C921830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8205C-AEBB-4038-BBB0-3BFBBED0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1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6540D-2314-4E96-9CF6-785C5ED1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E9808-BB65-4DBE-9B1D-A3E67B183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B24653-2102-43DB-9B10-B331C22F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2BD145-6192-4358-BEA3-6F6E3C46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90579-6C7A-485D-96F9-D27D5E12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8E7F27-E5FC-403B-AAE3-20E2A7B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3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481DD-8247-4FD7-9DBE-55563C28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E0F808-B428-481C-B6A2-45FC6579D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97E317-C8BD-4598-8C31-34A4CA3B7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FD50408-D6BE-4BCF-A0E6-E2560EEBC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8C89CB-775D-4C8F-994F-CDADBA40B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3F71F3-3352-489D-8AFF-ED0AB1D8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BDE76FA-54C5-4254-A1DB-C0E64A79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F98867-D862-473B-B79F-987F4EA9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8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19A8F-2CCE-49E6-BEEC-D3EAB982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524A11-2F9F-4AF5-B93D-C40BBC5A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203A41-BABD-4717-B00E-B60BD1EC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6983BB-16E4-46B7-9D13-31CC107C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01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2F131D-0E5F-4A1F-AAF9-5F601A82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322B84-0783-479A-AD83-AB08C574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5B247F-7F90-4FC8-8677-8FF24B12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72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12286-DE62-43AD-99E2-AFA8983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6462E-9CC9-4817-ACCE-F668F926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A8BA22-2B4C-47AE-83B5-01FDBAC9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4EFC06-7398-410D-BD37-16ED1DC1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0F0F3C-591C-4BF4-A2DE-DCF66024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A7C113-9050-495D-9F28-3F2D1BCE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1C98A-AEEB-45AE-87A4-66B4ECB1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75CFB3-E9AF-4E34-9AA6-27B827DBA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40FF73-1C5D-4AE3-AF94-AF416241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238E50-F01D-425E-A72B-6B086B63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2BE0B2-FAD2-4206-BCDE-551D7ECE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88FABF-2599-4F6C-9B85-0DE2F6F0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8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657D34-80E2-46BF-8EA1-AAFEE410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FBB58C-0801-441E-A967-C1DB8490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315CF3-C16F-4ECD-8B7B-BB0E3B4E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7ECB-EDD3-4A20-97FE-67662DDF35DA}" type="datetimeFigureOut">
              <a:rPr lang="cs-CZ" smtClean="0"/>
              <a:t>4. 4. 2019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34DB63-5AAE-4ACA-937D-060F6E2D8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615D6-1616-441F-804C-0E2BA2D7C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7B5E-FB15-4BE7-A723-D9CE608B7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5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hranicni.ihned.cz/c1-66108200-system-golfskeho-proudu-se-zpomalil-o-15-procent-podle-vedcu-za-to-muze-globalni-oteplovani" TargetMode="External"/><Relationship Id="rId2" Type="http://schemas.openxmlformats.org/officeDocument/2006/relationships/hyperlink" Target="https://cs.wikipedia.org/wiki/Dopady_glob%C3%A1ln%C3%ADho_oteplov%C3%A1n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nes.cz/cestovani/kolem-sveta/golfsky-proud-zmena-klimatu-pocasi-zpomaleni-pomaly-globalni-oteplovani.A180413_140730_kolem-sveta_hi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Tropick%C3%A1_cykl%C3%B3na" TargetMode="External"/><Relationship Id="rId4" Type="http://schemas.openxmlformats.org/officeDocument/2006/relationships/hyperlink" Target="https://ego.ihned.cz/c1-52584090-sever-a-zapad-evropy-suzuji-privalove-deste-na-rujane-se-zritil-u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-g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oceans-are-warming-faster-than-predicte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ushcraft.cz/nutne-k-preziti/zajisteni-bezpeci/lesni-poza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kolist.cz/cz/zpravodajstvi/zpravy/kompostovani-brzdi-rust-pousti?add_disc=1&amp;parent_id=36c04a0d82e5704094bf4f63140689e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nprocestovatele.cz/malarie-je-nejvetsi-hrozbou-pri-cestovani-do-tropickych-zem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a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B15993-CE66-4A02-8469-AF3EB5D9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Důsledky globální změny klimatu</a:t>
            </a:r>
          </a:p>
        </p:txBody>
      </p:sp>
    </p:spTree>
    <p:extLst>
      <p:ext uri="{BB962C8B-B14F-4D97-AF65-F5344CB8AC3E}">
        <p14:creationId xmlns:p14="http://schemas.microsoft.com/office/powerpoint/2010/main" val="410212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9653C-8259-462B-9EEC-23A8691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63ABF-EFC0-4DB8-A911-6EF49150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2391"/>
            <a:ext cx="10515600" cy="1833218"/>
          </a:xfrm>
        </p:spPr>
        <p:txBody>
          <a:bodyPr>
            <a:normAutofit/>
          </a:bodyPr>
          <a:lstStyle/>
          <a:p>
            <a:r>
              <a:rPr lang="cs-CZ" sz="1800" dirty="0">
                <a:hlinkClick r:id="rId2"/>
              </a:rPr>
              <a:t>https://cs.wikipedia.org/wiki/Dopady_glob%C3%A1ln%C3%ADho_oteplov%C3%A1n%C3%AD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https://zahranicni.ihned.cz/c1-66108200-system-golfskeho-proudu-se-zpomalil-o-15-procent-podle-vedcu-za-to-muze-globalni-oteplovani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https://www.idnes.cz/cestovani/kolem-sveta/golfsky-proud-zmena-klimatu-pocasi-zpomaleni-pomaly-globalni-oteplovani.A180413_140730_kolem-sveta_hig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334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65BF3-ADA4-4952-A615-89A74BAC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jsou důsledky globální změny klimatu?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E34BF-ECB3-4AD7-A707-214BFBF4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431"/>
            <a:ext cx="10515600" cy="1989138"/>
          </a:xfrm>
        </p:spPr>
        <p:txBody>
          <a:bodyPr/>
          <a:lstStyle/>
          <a:p>
            <a:r>
              <a:rPr lang="cs-CZ" dirty="0"/>
              <a:t>Jsou to environmentální a sociální změny způsobené lidskými emisemi skleníkových plynů.</a:t>
            </a:r>
          </a:p>
          <a:p>
            <a:r>
              <a:rPr lang="cs-CZ" dirty="0"/>
              <a:t>Tyto změny se týkají počasí, kryosféry, oceánů a moří, zemědělství, zdraví, životního prostředí a ekonomie</a:t>
            </a:r>
          </a:p>
        </p:txBody>
      </p:sp>
    </p:spTree>
    <p:extLst>
      <p:ext uri="{BB962C8B-B14F-4D97-AF65-F5344CB8AC3E}">
        <p14:creationId xmlns:p14="http://schemas.microsoft.com/office/powerpoint/2010/main" val="25425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57CCA-531A-4B99-99F9-27C452D5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Počasí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1CE44-3AF2-4334-AF22-A0134210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777"/>
            <a:ext cx="10515600" cy="2603500"/>
          </a:xfrm>
        </p:spPr>
        <p:txBody>
          <a:bodyPr/>
          <a:lstStyle/>
          <a:p>
            <a:r>
              <a:rPr lang="cs-CZ" dirty="0"/>
              <a:t>Otepluje se.</a:t>
            </a:r>
          </a:p>
          <a:p>
            <a:r>
              <a:rPr lang="cs-CZ" dirty="0"/>
              <a:t>Srážek celkově přibývá – víc je jich v subpolárních oblastech a méně v subtropických. Přibývá přívalových dešťů.</a:t>
            </a:r>
          </a:p>
          <a:p>
            <a:r>
              <a:rPr lang="cs-CZ" dirty="0"/>
              <a:t>Přibývá tropických dnů a nocí a ubývá chladných dnů a nocí.</a:t>
            </a:r>
          </a:p>
          <a:p>
            <a:r>
              <a:rPr lang="cs-CZ" dirty="0"/>
              <a:t>Je více záplav, tropických cyklón a vln horka.</a:t>
            </a:r>
          </a:p>
          <a:p>
            <a:endParaRPr lang="cs-CZ" dirty="0"/>
          </a:p>
        </p:txBody>
      </p:sp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E87484FD-E72C-4CD7-99CF-E951E788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69015"/>
            <a:ext cx="4341743" cy="24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>
            <a:extLst>
              <a:ext uri="{FF2B5EF4-FFF2-40B4-BE49-F238E27FC236}">
                <a16:creationId xmlns:a16="http://schemas.microsoft.com/office/drawing/2014/main" id="{8264A575-81F8-4320-9ED1-E5D76D78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24" y="37495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58117F1-D6CC-4C1B-B66D-DB3EB875F2D2}"/>
              </a:ext>
            </a:extLst>
          </p:cNvPr>
          <p:cNvSpPr/>
          <p:nvPr/>
        </p:nvSpPr>
        <p:spPr>
          <a:xfrm>
            <a:off x="702365" y="65148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4"/>
              </a:rPr>
              <a:t>https://ego.ihned.cz/c1-52584090-sever-a-zapad-evropy-suzuji-privalove-deste-na-rujane-se-zritil-utes</a:t>
            </a:r>
            <a:endParaRPr lang="cs-CZ" sz="1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AD1D031-9AFE-4697-B133-04DF146CFF52}"/>
              </a:ext>
            </a:extLst>
          </p:cNvPr>
          <p:cNvSpPr/>
          <p:nvPr/>
        </p:nvSpPr>
        <p:spPr>
          <a:xfrm>
            <a:off x="7500662" y="6634127"/>
            <a:ext cx="35782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5"/>
              </a:rPr>
              <a:t>https://cs.wikipedia.org/wiki/Tropick%C3%A1_cykl%C3%B3na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4060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EBC30-440F-451C-B7D3-7C943B69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Kryosféra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D24E2-2AEF-4C3E-AA48-E0CDDCEE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267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Kryosféra zahrnuje všechny oblasti pokryté sněhem a ledem. Těchto oblastí celkově ubývá.</a:t>
            </a:r>
          </a:p>
          <a:p>
            <a:r>
              <a:rPr lang="cs-CZ" sz="2400" dirty="0"/>
              <a:t>Mizí zalednění severního pólu. Některé studie dokonce předvídají, že by do konce 21. století mohl arktický mořský ledovec v létě do značné míry zmizet.</a:t>
            </a:r>
          </a:p>
          <a:p>
            <a:r>
              <a:rPr lang="cs-CZ" sz="2400" dirty="0"/>
              <a:t>Ubývá horských ledovců.</a:t>
            </a:r>
          </a:p>
          <a:p>
            <a:r>
              <a:rPr lang="cs-CZ" sz="2400" dirty="0"/>
              <a:t>Ubývá sněhové pokrývky – hlavně na severní polokouli. </a:t>
            </a:r>
          </a:p>
          <a:p>
            <a:r>
              <a:rPr lang="cs-CZ" sz="2400" dirty="0"/>
              <a:t>Na sněhové pokrývce nebo ledovcích jakožto zdroji pitné vody je závislá až 1/6 populace.</a:t>
            </a:r>
          </a:p>
          <a:p>
            <a:r>
              <a:rPr lang="cs-CZ" sz="2400" dirty="0"/>
              <a:t>Zvyšuje se výskyt plovoucích ledovců, což představuje nebezpečí pro lodní přepravu.</a:t>
            </a:r>
          </a:p>
          <a:p>
            <a:r>
              <a:rPr lang="cs-CZ" sz="2400" dirty="0"/>
              <a:t>Kvůli tání permafrostu uniká metan, což přispívá ke zvýšení množství skleníkových plynů v atmosféře.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36D182-E8F2-4958-9F92-EC4248C9A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871" y="73583"/>
            <a:ext cx="2399576" cy="161710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9DECC47-9C86-4AD3-83B0-D9AC053900F3}"/>
              </a:ext>
            </a:extLst>
          </p:cNvPr>
          <p:cNvSpPr/>
          <p:nvPr/>
        </p:nvSpPr>
        <p:spPr>
          <a:xfrm>
            <a:off x="8299061" y="1635046"/>
            <a:ext cx="13211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3"/>
              </a:rPr>
              <a:t>http://www.eko-g.cz/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099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C5806-D6BD-4FF6-8217-AB16BD7C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Oceány a moře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D12A70-654D-418D-813F-32C25FD3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410"/>
            <a:ext cx="10515600" cy="3423652"/>
          </a:xfrm>
        </p:spPr>
        <p:txBody>
          <a:bodyPr/>
          <a:lstStyle/>
          <a:p>
            <a:r>
              <a:rPr lang="cs-CZ" dirty="0"/>
              <a:t>Kvůli nárůstu teploty se snižuje schopnost oceánů absorbovat oxid uhličitý. Pohlcování oxidu uhličitého oceány okyseluje, což vede k omezení vývoje planktonu a ohrožení populací ryb.</a:t>
            </a:r>
          </a:p>
          <a:p>
            <a:r>
              <a:rPr lang="cs-CZ" dirty="0"/>
              <a:t>Teplotní roztažnost vody a tání ledovců způsobuje nárůst mořské hladiny. To způsobí zaplavení některých nízko položených oblastí.</a:t>
            </a:r>
          </a:p>
          <a:p>
            <a:r>
              <a:rPr lang="cs-CZ" dirty="0"/>
              <a:t>Oceány jsou ředěny sladkou vodou z tajících ledovců a deště. Tento úbytek soli způsobuje zpomalování mořských proudů. To způsobí zpomalení distribuce tepla a živin mezi různými částmi oceánu.</a:t>
            </a:r>
          </a:p>
        </p:txBody>
      </p:sp>
      <p:pic>
        <p:nvPicPr>
          <p:cNvPr id="1026" name="Picture 2" descr="VÃ½sledek obrÃ¡zku pro ocean">
            <a:extLst>
              <a:ext uri="{FF2B5EF4-FFF2-40B4-BE49-F238E27FC236}">
                <a16:creationId xmlns:a16="http://schemas.microsoft.com/office/drawing/2014/main" id="{8587E2B9-B786-4395-96AB-6BC0DCB6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4497053"/>
            <a:ext cx="3167269" cy="21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F05B342-F5EC-45EF-BAC6-1DD1A945B4DA}"/>
              </a:ext>
            </a:extLst>
          </p:cNvPr>
          <p:cNvSpPr/>
          <p:nvPr/>
        </p:nvSpPr>
        <p:spPr>
          <a:xfrm>
            <a:off x="1364973" y="6604084"/>
            <a:ext cx="49960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https://www.scientificamerican.com/article/oceans-are-warming-faster-than-predicted/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7988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34F65-EB6A-4D72-9343-9E0B3520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E5DD8-43B0-4E9D-9D82-0BBE5FE6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7312"/>
            <a:ext cx="10515600" cy="1603375"/>
          </a:xfrm>
        </p:spPr>
        <p:txBody>
          <a:bodyPr/>
          <a:lstStyle/>
          <a:p>
            <a:r>
              <a:rPr lang="cs-CZ" dirty="0"/>
              <a:t>Kvůli nárůstu oxidu uhličitého v atmosféře více rostou rostliny.</a:t>
            </a:r>
          </a:p>
          <a:p>
            <a:r>
              <a:rPr lang="cs-CZ" dirty="0"/>
              <a:t>Přibývá lesních požárů.</a:t>
            </a:r>
          </a:p>
          <a:p>
            <a:r>
              <a:rPr lang="cs-CZ" dirty="0"/>
              <a:t>Rozšiřují se pouště.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F97DE-3823-4155-9D89-3187BF76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3428999"/>
            <a:ext cx="3162300" cy="31527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986C927-1039-42CA-8D22-84AFF9BF6DFA}"/>
              </a:ext>
            </a:extLst>
          </p:cNvPr>
          <p:cNvSpPr/>
          <p:nvPr/>
        </p:nvSpPr>
        <p:spPr>
          <a:xfrm>
            <a:off x="8097078" y="65817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3"/>
              </a:rPr>
              <a:t>http://bushcraft.cz/nutne-k-preziti/zajisteni-bezpeci/lesni-pozar/</a:t>
            </a:r>
            <a:endParaRPr lang="cs-CZ" sz="1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5E03E3-2E4A-42C7-89F9-9440CAE54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46" y="3428999"/>
            <a:ext cx="3538332" cy="265374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613BE02-2CDF-44A1-8279-A968CD591840}"/>
              </a:ext>
            </a:extLst>
          </p:cNvPr>
          <p:cNvSpPr/>
          <p:nvPr/>
        </p:nvSpPr>
        <p:spPr>
          <a:xfrm>
            <a:off x="4374874" y="6132206"/>
            <a:ext cx="3816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5"/>
              </a:rPr>
              <a:t>https://ekolist.cz/cz/zpravodajstvi/zpravy/kompostovani-brzdi-rust-pousti?add_disc=1&amp;parent_id=36c04a0d82e5704094bf4f63140689e3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4364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10193-8076-4819-9A63-10C999A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1FF31-1F13-45E7-9D98-2B2F23225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700"/>
            <a:ext cx="10515600" cy="2260600"/>
          </a:xfrm>
        </p:spPr>
        <p:txBody>
          <a:bodyPr/>
          <a:lstStyle/>
          <a:p>
            <a:r>
              <a:rPr lang="cs-CZ" dirty="0"/>
              <a:t>Ubývá úmrtí způsobených umrznutím a snižuje se nemocnost u některých nemocí.</a:t>
            </a:r>
          </a:p>
          <a:p>
            <a:r>
              <a:rPr lang="cs-CZ" dirty="0"/>
              <a:t>Přibývá úmrtí z horka, přibývá nakažených nemocemi přenášenými komáry (malárie, horečka dengue) a přibývá alergických příznaků, jelikož je v ovzduší více alergenních pylů.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1A66B5-C82E-4058-B5EC-2FEE9024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4411967"/>
            <a:ext cx="3695492" cy="208090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099F905-4AA6-40C0-A1F8-09CA30D7E88A}"/>
              </a:ext>
            </a:extLst>
          </p:cNvPr>
          <p:cNvSpPr/>
          <p:nvPr/>
        </p:nvSpPr>
        <p:spPr>
          <a:xfrm>
            <a:off x="689113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3"/>
              </a:rPr>
              <a:t>https://www.jenprocestovatele.cz/malarie-je-nejvetsi-hrozbou-pri-cestovani-do-tropickych-zemi/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1132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F4F6F-1F12-4928-9C7A-F3063C7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Životní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7A08E-DBC9-4C6D-8A63-50882B7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462"/>
            <a:ext cx="10515600" cy="1531075"/>
          </a:xfrm>
        </p:spPr>
        <p:txBody>
          <a:bodyPr/>
          <a:lstStyle/>
          <a:p>
            <a:r>
              <a:rPr lang="cs-CZ" dirty="0"/>
              <a:t>Přibývá vegetace v severních polohách a suchých oblastech.</a:t>
            </a:r>
          </a:p>
          <a:p>
            <a:r>
              <a:rPr lang="cs-CZ" dirty="0"/>
              <a:t>Zvyšuje se počet náletů kůrovce.</a:t>
            </a:r>
          </a:p>
          <a:p>
            <a:r>
              <a:rPr lang="cs-CZ" dirty="0"/>
              <a:t>Zvyšuje se riziko úmrtí korálů.</a:t>
            </a:r>
          </a:p>
        </p:txBody>
      </p:sp>
      <p:pic>
        <p:nvPicPr>
          <p:cNvPr id="2052" name="Picture 4" descr="VÃ½sledek obrÃ¡zku pro corals">
            <a:extLst>
              <a:ext uri="{FF2B5EF4-FFF2-40B4-BE49-F238E27FC236}">
                <a16:creationId xmlns:a16="http://schemas.microsoft.com/office/drawing/2014/main" id="{B01DD498-9C2C-4743-9FFE-7F3B247D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3262587"/>
            <a:ext cx="4068417" cy="30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82331E9-156D-40FA-A048-FDDCCB992545}"/>
              </a:ext>
            </a:extLst>
          </p:cNvPr>
          <p:cNvSpPr/>
          <p:nvPr/>
        </p:nvSpPr>
        <p:spPr>
          <a:xfrm>
            <a:off x="7579172" y="6246654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3"/>
              </a:rPr>
              <a:t>https://en.wikipedia.org/wiki/Coral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2770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462AF-1FCC-42A6-97FD-4F705670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C6DEE-5487-49AB-B4F1-E4F4FD2E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21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Co jsou důsledky globální změny klimatu?</a:t>
            </a:r>
          </a:p>
          <a:p>
            <a:r>
              <a:rPr lang="cs-CZ" dirty="0"/>
              <a:t>Jak se mění počasí? (Alespoň 3 příklady)</a:t>
            </a:r>
          </a:p>
          <a:p>
            <a:r>
              <a:rPr lang="cs-CZ" dirty="0"/>
              <a:t>Proč je pro lidstvo nebezpečné ubývání kryosféry?</a:t>
            </a:r>
          </a:p>
          <a:p>
            <a:r>
              <a:rPr lang="cs-CZ" dirty="0"/>
              <a:t>Co způsobuje nárůst mořské hladiny? Jaké budou důsledky tohoto nárůstu?</a:t>
            </a:r>
          </a:p>
          <a:p>
            <a:r>
              <a:rPr lang="cs-CZ" dirty="0"/>
              <a:t>Co způsobuje zpomalení mořských proudů? Jaké budou důsledky tohoto zpomalení?</a:t>
            </a:r>
          </a:p>
          <a:p>
            <a:r>
              <a:rPr lang="cs-CZ" dirty="0"/>
              <a:t>Jsou nějaké pozitivní efekty globální změny klimatu? Pokud ano, jaké?</a:t>
            </a:r>
          </a:p>
          <a:p>
            <a:r>
              <a:rPr lang="cs-CZ" dirty="0"/>
              <a:t>Jaké zdravotní problémy může způsobovat změna klimatu?</a:t>
            </a:r>
          </a:p>
          <a:p>
            <a:r>
              <a:rPr lang="cs-CZ" dirty="0"/>
              <a:t>Co je způsobeno nárůstem CO2 v atmosféře?(kromě skleníkového efektu)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08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604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Důsledky globální změny klimatu</vt:lpstr>
      <vt:lpstr>Co jsou důsledky globální změny klimatu?</vt:lpstr>
      <vt:lpstr>Počasí</vt:lpstr>
      <vt:lpstr>Kryosféra</vt:lpstr>
      <vt:lpstr>Oceány a moře</vt:lpstr>
      <vt:lpstr>Zemědělství</vt:lpstr>
      <vt:lpstr>Zdraví</vt:lpstr>
      <vt:lpstr>Životní prostředí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Důsledky globálního oteplování</dc:title>
  <dc:creator>Linda Rybářová</dc:creator>
  <cp:lastModifiedBy>Linda Rybářová</cp:lastModifiedBy>
  <cp:revision>23</cp:revision>
  <dcterms:created xsi:type="dcterms:W3CDTF">2019-03-27T14:43:51Z</dcterms:created>
  <dcterms:modified xsi:type="dcterms:W3CDTF">2019-04-04T04:47:27Z</dcterms:modified>
</cp:coreProperties>
</file>